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7" r:id="rId3"/>
    <p:sldId id="259" r:id="rId4"/>
    <p:sldId id="260" r:id="rId5"/>
    <p:sldId id="265" r:id="rId6"/>
    <p:sldId id="262" r:id="rId7"/>
    <p:sldId id="264" r:id="rId8"/>
    <p:sldId id="267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01122" cy="2297106"/>
          </a:xfrm>
        </p:spPr>
        <p:txBody>
          <a:bodyPr>
            <a:normAutofit/>
          </a:bodyPr>
          <a:lstStyle/>
          <a:p>
            <a:pPr algn="r"/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юстиции 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b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Амурской области</a:t>
            </a:r>
            <a:endParaRPr lang="ru-RU" sz="3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3000372"/>
            <a:ext cx="8215370" cy="350046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ПРЕДОСТАВЛЕНИЯ ГОСУДАРСТВЕННОЙ УСЛУГИ ПО ПРИНЯТИЮ РЕШЕНИЯ О ПРИЗНАНИИ СОЦИАЛЬНО ОРИЕНТИРОВАННОЙ НЕКОММЕРЧЕСКОЙ ОРГАНИЗАЦИИ ИСПОЛНИТЕЛЕМ ОБЩЕСТВЕННО ПОЛЕЗНЫХ УСЛУГ</a:t>
            </a:r>
          </a:p>
        </p:txBody>
      </p:sp>
      <p:pic>
        <p:nvPicPr>
          <p:cNvPr id="5" name="Рисунок 4" descr="KSUM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5" y="214290"/>
            <a:ext cx="2428893" cy="2587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Федеральный закон от 12 января 1996 г.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7-ФЗ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некоммерческих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организациях» (далее – Закон № 7-ФЗ)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1"/>
            <a:ext cx="8229600" cy="2286015"/>
          </a:xfrm>
        </p:spPr>
        <p:txBody>
          <a:bodyPr>
            <a:normAutofit fontScale="47500" lnSpcReduction="20000"/>
          </a:bodyPr>
          <a:lstStyle/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 соответствии с п. 2.1. ст. 2 Закона № 7-ФЗ, социально ориентированными некоммерческими  организациями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признаются некоммерческие организации, созданные в предусмотренных настоящим Федеральным законом формах (за исключением государственных корпораций, государственных компаний, общественных объединений, являющихся политическими партиями) и </a:t>
            </a:r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осуществляющие деятельность, направленную на решение социальных проблем, развитие гражданского общества в Российской Федерации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, а также виды деятельности, предусмотренные </a:t>
            </a:r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статьей 31.1 настоящего Федерального закона.</a:t>
            </a:r>
          </a:p>
          <a:p>
            <a:pPr>
              <a:buNone/>
            </a:pPr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000" dirty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8729666" cy="6143668"/>
          </a:xfrm>
        </p:spPr>
        <p:txBody>
          <a:bodyPr>
            <a:normAutofit/>
          </a:bodyPr>
          <a:lstStyle/>
          <a:p>
            <a:pPr algn="l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Ст. 31.1. Закона № 7-ФЗ 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Органы государственной власти, органы публичной власти федеральной территории и органы местного самоуправления в соответствии с установленными настоящим Федеральным законом и иными федеральными законами полномочиями могут оказывать поддержку социально ориентированным некоммерческим организациям при условии осуществления ими в соответствии с учредительными документами следующих видов деятельности: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1) социальное обслуживание, социальная поддержка и защита граждан;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2) 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1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оказание помощи пострадавшим 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4) охрана окружающей среды и защита животных;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5) охрана и в соответствии с установленными требованиями содержание объектов (в том числе зданий, сооружений) и территорий, имеющих историческое, культовое, культурное или природоохранное значение, и мест захоронений;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6) оказание юридической помощи на безвозмездной или на льготной основе гражданам и некоммерческим организациям и правовое просвещение населения, деятельность по защите прав и свобод человека и гражданина;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7) профилактика социально опасных форм поведения граждан;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 благотворительная деятельность, а также деятельность в области организации и поддержки благотворительности и добровольчества (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волонтерства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9) 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11) развитие межнационального сотрудничества, сохранение и защита самобытности, культуры, языков и традиций народов Российской Федерации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12) деятельность в сфере патриотического, в том числе военно-патриотического, воспитания граждан Российской Федерации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13) проведение поисковой работы, направленной на выявление неизвестных воинских захоронений и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непогребенных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останков защитников Отечества, установление имен погибших и пропавших без вести при защите Отечества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14) участие в профилактике и (или) тушении пожаров и проведении аварийно-спасательных работ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15) социальная и культурная адаптация и интеграция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мигрантов;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16) мероприятия по медицинской реабилитации и социальной реабилитации, социальной и трудовой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реинтеграции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лиц, осуществляющих незаконное потребление наркотических средств или психотропных веществ;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) увековечение памяти жертв политических репрессий.</a:t>
            </a:r>
            <a:br>
              <a:rPr lang="ru-RU" sz="1200" dirty="0">
                <a:latin typeface="Times New Roman" pitchFamily="18" charset="0"/>
                <a:cs typeface="Times New Roman" pitchFamily="18" charset="0"/>
              </a:rPr>
            </a:b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214291"/>
            <a:ext cx="9144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</a:t>
            </a:r>
            <a:r>
              <a:rPr kumimoji="0" lang="ru-RU" sz="22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ориентированная </a:t>
            </a: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некоммерческая организация –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исполнитель общественно полезных услуг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00034" y="1214422"/>
            <a:ext cx="2857520" cy="207170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выполняет функции иностранного агента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4357686" y="1285860"/>
            <a:ext cx="4071966" cy="207170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b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имеет задолженностей по налогам и сборам, иным предусмотренным законодательством Российской  Федерации обязательным платежам</a:t>
            </a:r>
            <a:endParaRPr lang="ru-RU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10800000" flipV="1">
            <a:off x="3071802" y="1071546"/>
            <a:ext cx="928694" cy="500066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214810" y="1071546"/>
            <a:ext cx="714380" cy="500066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2857488" y="2428868"/>
            <a:ext cx="2428892" cy="1588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714348" y="3714752"/>
            <a:ext cx="7715304" cy="27146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оказывает на протяжении не менее чем одного года общественно полезные услуги надлежащего качества</a:t>
            </a:r>
            <a:endParaRPr lang="ru-RU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или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надлежащая реализация проектов, предусматривающих осуществление деятельности по одному или нескольким приоритетным направлениям в сфере оказания общественно полезных услуг с использованием грантов Президента Российской Федерации, предоставляемых на развитие гражданского общества </a:t>
            </a:r>
            <a:endParaRPr lang="ru-RU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71472" y="714356"/>
            <a:ext cx="7786742" cy="557216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Постановлением Правительства РФ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26 января 2017 г. № 89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реестре некоммерческих организаций - исполнителей общественно полезных услуг» 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утверждены </a:t>
            </a:r>
          </a:p>
          <a:p>
            <a:pPr algn="ctr"/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принятия решения о признании социально ориентированной некоммерческой организации исполнителем общественно полезных услуг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(далее – Правила СОНКО ИПУ)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Для признания организации исполнителем общественно полезных услуг и внесения ее 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реестр: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Autofit/>
          </a:bodyPr>
          <a:lstStyle/>
          <a:p>
            <a:pPr marL="0" indent="34290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Организация обращается в федеральный орган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исполнительной власти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(территориальный орган), органами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исполнительной власти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субъекта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письменной форме с заявлением 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выдаче заключения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соответствии качества оказываемых ею услуг. (рассматривается 30 дней). (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перечень органов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, осуществляющих оценку качества оказания общественно полезных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услуг установлен Приложением № 3 к Правилам СОНКО ИПУ) </a:t>
            </a:r>
          </a:p>
          <a:p>
            <a:pPr marL="0" indent="342900" algn="just">
              <a:spcBef>
                <a:spcPts val="0"/>
              </a:spcBef>
              <a:buNone/>
            </a:pP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  <a:p>
            <a:pPr marL="0" indent="342900" algn="just">
              <a:spcBef>
                <a:spcPts val="0"/>
              </a:spcBef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обращается с заявлением о признании социально ориентированной некоммерческой организации исполнителем общественно полезных услуг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(обр. заявления в Приложении № 1 к Правилам СОНКО ИПУ)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Управление Министерства юстиции Российской Федерации по Амурской области.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596" y="428604"/>
            <a:ext cx="8215370" cy="550072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Перечень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общественно полезных услуг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утвержден</a:t>
            </a:r>
          </a:p>
          <a:p>
            <a:pPr algn="ctr"/>
            <a:endPara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Постановлением Правительства РФ 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 27 октября 2016 г. № 1096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 утверждении перечня общественно полезных услуг и критериев оценки качества их оказания»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572560" cy="3457599"/>
          </a:xfrm>
        </p:spPr>
        <p:txBody>
          <a:bodyPr>
            <a:normAutofit/>
          </a:bodyPr>
          <a:lstStyle/>
          <a:p>
            <a:pPr algn="r"/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Управление </a:t>
            </a:r>
            <a:b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Министерства юстиции </a:t>
            </a:r>
            <a:b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 </a:t>
            </a:r>
            <a:b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Амурской области</a:t>
            </a:r>
            <a:endParaRPr lang="ru-RU" sz="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3071810"/>
            <a:ext cx="8715436" cy="3286148"/>
          </a:xfrm>
        </p:spPr>
        <p:txBody>
          <a:bodyPr/>
          <a:lstStyle/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г. Благовещенск, ул. Калинина 126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Отдел по делам некоммерческих организаций 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пер. Пограничный 10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Начальник отдела – Слепцова Ирина Николаевна</a:t>
            </a:r>
          </a:p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тел. (4162) 52-35-93</a:t>
            </a:r>
          </a:p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ел. специалистов (4162) 52-49-50 </a:t>
            </a:r>
          </a:p>
          <a:p>
            <a:endParaRPr lang="ru-RU" dirty="0"/>
          </a:p>
        </p:txBody>
      </p:sp>
      <p:pic>
        <p:nvPicPr>
          <p:cNvPr id="4" name="Рисунок 3" descr="KSUM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57166"/>
            <a:ext cx="2428893" cy="25871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290</Words>
  <PresentationFormat>Экран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Управление  Министерства юстиции  Российской Федерации  по Амурской области</vt:lpstr>
      <vt:lpstr>Федеральный закон от 12 января 1996 г. № 7-ФЗ «О некоммерческих организациях» (далее – Закон № 7-ФЗ)</vt:lpstr>
      <vt:lpstr>Ст. 31.1. Закона № 7-ФЗ  1. Органы государственной власти, органы публичной власти федеральной территории и органы местного самоуправления в соответствии с установленными настоящим Федеральным законом и иными федеральными законами полномочиями могут оказывать поддержку социально ориентированным некоммерческим организациям при условии осуществления ими в соответствии с учредительными документами следующих видов деятельности:  1) социальное обслуживание, социальная поддержка и защита граждан; 2) подготовка населения к преодолению последствий стихийных бедствий, экологических, техногенных или иных катастроф, к предотвращению несчастных случаев; 3) оказание помощи пострадавшим в результате стихийных бедствий, экологических, техногенных или иных катастроф, социальных, национальных, религиозных конфликтов, беженцам и вынужденным переселенцам; 4) охрана окружающей среды и защита животных; 5) охрана и в соответствии с установленными требованиями содержание объектов (в том числе зданий, сооружений) и территорий, имеющих историческое, культовое, культурное или природоохранное значение, и мест захоронений; 6) оказание юридической помощи на безвозмездной или на льготной основе гражданам и некоммерческим организациям и правовое просвещение населения, деятельность по защите прав и свобод человека и гражданина; 7) профилактика социально опасных форм поведения граждан; 8) благотворительная деятельность, а также деятельность в области организации и поддержки благотворительности и добровольчества (волонтерства); 9) деятельность в области образования, просвещения, науки, культуры, искусства, здравоохранения, профилактики и охраны здоровья граждан, пропаганды здорового образа жизни, улучшения морально-психологического состояния граждан, физической культуры и спорта и содействие указанной деятельности, а также содействие духовному развитию личности; 11) развитие межнационального сотрудничества, сохранение и защита самобытности, культуры, языков и традиций народов Российской Федерации; 12) деятельность в сфере патриотического, в том числе военно-патриотического, воспитания граждан Российской Федерации; 13) проведение поисковой работы, направленной на выявление неизвестных воинских захоронений и непогребенных останков защитников Отечества, установление имен погибших и пропавших без вести при защите Отечества; 14) участие в профилактике и (или) тушении пожаров и проведении аварийно-спасательных работ; 15) социальная и культурная адаптация и интеграция мигрантов; 16) мероприятия по медицинской реабилитации и социальной реабилитации, социальной и трудовой реинтеграции лиц, осуществляющих незаконное потребление наркотических средств или психотропных веществ; 18) увековечение памяти жертв политических репрессий. </vt:lpstr>
      <vt:lpstr>Слайд 4</vt:lpstr>
      <vt:lpstr>Слайд 5</vt:lpstr>
      <vt:lpstr>Для признания организации исполнителем общественно полезных услуг и внесения ее в реестр:</vt:lpstr>
      <vt:lpstr>Слайд 7</vt:lpstr>
      <vt:lpstr>Управление  Министерства юстиции  Российской Федерации  по Амурской области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Министерства юстиции Российской Федерации по Амурской области </dc:title>
  <dc:creator>Начальник отдела НКО</dc:creator>
  <cp:lastModifiedBy>312-01</cp:lastModifiedBy>
  <cp:revision>19</cp:revision>
  <dcterms:created xsi:type="dcterms:W3CDTF">2022-07-08T01:46:20Z</dcterms:created>
  <dcterms:modified xsi:type="dcterms:W3CDTF">2022-07-08T04:49:51Z</dcterms:modified>
</cp:coreProperties>
</file>