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5" r:id="rId13"/>
    <p:sldId id="269" r:id="rId14"/>
    <p:sldId id="271" r:id="rId15"/>
    <p:sldId id="26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48883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Управление Министерства юстиции Российской Федерации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450215" algn="ctr" fontAlgn="base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Амурской области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Courier New"/>
              <a:cs typeface="Times New Roman" pitchFamily="18" charset="0"/>
            </a:endParaRPr>
          </a:p>
          <a:p>
            <a:pPr marL="457200" indent="450215"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Courier New"/>
              <a:cs typeface="Times New Roman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615315" algn="l"/>
              </a:tabLst>
            </a:pPr>
            <a:r>
              <a:rPr lang="ru-RU" sz="3600" b="1" dirty="0" smtClean="0">
                <a:latin typeface="Times New Roman"/>
                <a:ea typeface="Times New Roman"/>
              </a:rPr>
              <a:t>to28.minjust.gov.ru</a:t>
            </a:r>
            <a:endParaRPr lang="ru-RU" sz="1600" dirty="0">
              <a:solidFill>
                <a:srgbClr val="000000"/>
              </a:solidFill>
              <a:effectLst/>
              <a:latin typeface="Courier New"/>
              <a:ea typeface="Courier New"/>
            </a:endParaRPr>
          </a:p>
        </p:txBody>
      </p:sp>
      <p:pic>
        <p:nvPicPr>
          <p:cNvPr id="1029" name="Picture 5" descr="https://avatars.mds.yandex.net/i?id=5f43cd0f6d9235dd32a75df113ad6a70_l-5875863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9563" y="4365104"/>
            <a:ext cx="1548890" cy="16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2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6700713" cy="237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6448508" cy="3875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6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97" y="0"/>
            <a:ext cx="5854703" cy="2887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1147"/>
            <a:ext cx="6716713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9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3"/>
            <a:ext cx="7055765" cy="5576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4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8025"/>
            <a:ext cx="7488831" cy="583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10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0" y="548681"/>
            <a:ext cx="7128956" cy="5371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0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534032" cy="6368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87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64904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Телефоны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справок отдела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делам некоммерческих организаций Управления Минюста России по Амурской области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 (4162) 49-48-44 доб. 311, 312,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313, 314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5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599"/>
            <a:ext cx="7920880" cy="679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1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1311"/>
            <a:ext cx="7768803" cy="684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23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630"/>
            <a:ext cx="6891589" cy="680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5557186" y="4371235"/>
            <a:ext cx="36004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240083" y="5650446"/>
            <a:ext cx="288032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417394" y="4869160"/>
            <a:ext cx="28803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14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6632"/>
            <a:ext cx="7057603" cy="63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03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0" y="-12037"/>
            <a:ext cx="9016570" cy="67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49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42813" cy="67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598990" y="5877272"/>
            <a:ext cx="981122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624"/>
            <a:ext cx="7374705" cy="665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8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764704"/>
            <a:ext cx="7042438" cy="520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9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НКО</dc:creator>
  <cp:lastModifiedBy>Начальник отдела НКО</cp:lastModifiedBy>
  <cp:revision>6</cp:revision>
  <dcterms:created xsi:type="dcterms:W3CDTF">2023-03-03T04:22:02Z</dcterms:created>
  <dcterms:modified xsi:type="dcterms:W3CDTF">2023-03-03T05:15:46Z</dcterms:modified>
</cp:coreProperties>
</file>