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60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75;&#1091;&#1074;&#1084;.&#1084;&#1074;&#1076;.&#1088;&#1092;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injust.ru/nko/perechen_zapret" TargetMode="External"/><Relationship Id="rId2" Type="http://schemas.openxmlformats.org/officeDocument/2006/relationships/hyperlink" Target="http://minjust.ru/nko/fedspiso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71503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Проверка действительности паспорта гражданина Российской Федерации, представленного заявителем организации 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 официальном сайте 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Главного Управления по вопросам миграции </a:t>
            </a:r>
            <a:br>
              <a:rPr lang="ru-RU" sz="33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МВД России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гувм.мвд.рф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4618651" cy="47584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484784"/>
            <a:ext cx="4375891" cy="49912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71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71503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Проверка сведений на официальном сайте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Федеральной службы по финансовому мониторингу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перечню организаций и физических лиц, в отношении которых имеются сведения об их причастности к экстремистской деятельности или терроризму, на лиц, имеющих отношение к организации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https://fedsfm.ru/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64635"/>
            <a:ext cx="8935118" cy="405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513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072494" cy="5357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сведений на официальном сайте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Федеральной налоговой службы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дисквалификации руководителя организации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https://pb.nalog.ru/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(раздел «Прозрачный бизнес»)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сведений на официальном сайте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Федеральной налоговой службы                 </a:t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Поиск лиц, попадающих под условия, предусмотренные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» п. 1 ст. </a:t>
            </a:r>
            <a:r>
              <a:rPr lang="ru-RU" sz="2700" cap="all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Федерального закона от 08.08.2001 № 129-ФЗ «О государственной регистрации юридических лиц и индивидуальных предпринимателей»</a:t>
            </a:r>
            <a:r>
              <a:rPr lang="ru-RU" sz="2700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https://pb.nalog.ru/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(раздел «Прозрачный бизнес») 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5" y="502137"/>
            <a:ext cx="9007110" cy="49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300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Управления Минюста России по Амурской области</a:t>
            </a:r>
          </a:p>
          <a:p>
            <a:pPr lvl="1" fontAlgn="base">
              <a:buFont typeface="Wingdings" pitchFamily="2" charset="2"/>
              <a:buChar char="ü"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Федеральный список экстремистских материалов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buNone/>
            </a:pP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buFont typeface="Wingdings" pitchFamily="2" charset="2"/>
              <a:buChar char="ü"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Перечень НКО, ликвидированных в соответствии с ФЗ                                «О противодействии экстремистской деятельности»</a:t>
            </a:r>
          </a:p>
          <a:p>
            <a:pPr lvl="1" fontAlgn="base">
              <a:buNone/>
            </a:pPr>
            <a:endParaRPr lang="ru-RU" sz="2000" u="sng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lvl="1" fontAlgn="base">
              <a:buFont typeface="Wingdings" pitchFamily="2" charset="2"/>
              <a:buChar char="ü"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Перечень НКО, деятельность которых приостановлена в связи с осуществлением ими экстремистской деятельности </a:t>
            </a:r>
          </a:p>
          <a:p>
            <a:pPr lvl="1" fontAlgn="base">
              <a:buNone/>
            </a:pPr>
            <a:endParaRPr lang="ru-RU" sz="2000" u="sng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lvl="1" fontAlgn="base">
              <a:buFont typeface="Wingdings" pitchFamily="2" charset="2"/>
              <a:buChar char="ü"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Памятка для общественных, религиозных и иных некоммерческих организаций о профилактике экстремистской деятельности </a:t>
            </a:r>
          </a:p>
          <a:p>
            <a:pPr lvl="1" fontAlgn="base">
              <a:buNone/>
            </a:pPr>
            <a:endParaRPr lang="ru-RU" sz="2000" u="sng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lvl="1" fontAlgn="base">
              <a:buFont typeface="Wingdings" pitchFamily="2" charset="2"/>
              <a:buChar char="ü"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Памятка по недопущению использования некоммерческих организаций в целях финансирования терроризма 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http://to28.minjust.gov.ru/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123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Проверка действительности паспорта гражданина Российской Федерации, представленного заявителем организации  на официальном сайте  Главного Управления по вопросам миграции  МВД России  https://гувм.мвд.рф/    </vt:lpstr>
      <vt:lpstr>Презентация PowerPoint</vt:lpstr>
      <vt:lpstr>Проверка сведений на официальном сайте Федеральной службы по финансовому мониторингу по перечню организаций и физических лиц, в отношении которых имеются сведения об их причастности к экстремистской деятельности или терроризму, на лиц, имеющих отношение к организации  https://fedsfm.ru/   </vt:lpstr>
      <vt:lpstr>Презентация PowerPoint</vt:lpstr>
      <vt:lpstr>Проверка сведений на официальном сайте  Федеральной налоговой службы                 о дисквалификации руководителя организации   https://pb.nalog.ru/ (раздел «Прозрачный бизнес») </vt:lpstr>
      <vt:lpstr>Проверка сведений на официальном сайте  Федеральной налоговой службы                   Поиск лиц, попадающих под условия, предусмотренные пп. «ф» п. 1 ст. 23 Федерального закона от 08.08.2001 № 129-ФЗ «О государственной регистрации юридических лиц и индивидуальных предпринимателей»   https://pb.nalog.ru/  (раздел «Прозрачный бизнес»)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действительности паспорта гражданина Российской Федерации, представленного заявителем от организации  на официальном сайте  Главного Управления по вопросам миграции  МВД России  https://гувм.мвд.рф/    </dc:title>
  <dc:creator>Начальник отдела НКО</dc:creator>
  <cp:lastModifiedBy>Начальник отдела НКО</cp:lastModifiedBy>
  <cp:revision>7</cp:revision>
  <dcterms:created xsi:type="dcterms:W3CDTF">2021-04-21T06:06:33Z</dcterms:created>
  <dcterms:modified xsi:type="dcterms:W3CDTF">2023-03-03T05:34:54Z</dcterms:modified>
</cp:coreProperties>
</file>