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Меры поддержки СОНКО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65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Ближайшие планы по развитию системы поддержки: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сайте СОНКО региона www.nkо28.ru, планируется создать раздел (вкладку) исполнителей общественной полезных услуг, куда будут включены организации с указанием перечня оказываемых услуг, указанием открытых данных для обращения граждан. А также раздел где будут описаны те меры поддержки, которые действуют в регионе. </a:t>
            </a:r>
          </a:p>
          <a:p>
            <a:r>
              <a:rPr lang="ru-RU" dirty="0"/>
              <a:t>Обратите внимание на наш конкурс публичных годовых отчетов НКО «Наш результат» стартует 3 апреля и прием заявок продлится до 12 мая 2023 года.</a:t>
            </a:r>
          </a:p>
          <a:p>
            <a:r>
              <a:rPr lang="ru-RU" dirty="0"/>
              <a:t>Это тоже одна из мер информационной поддержки, ваш отчет может быть размещен в каталоге на портале НКО на вашей странице. Мы помогаем подготовить отчет, консультируем. Сегодня отчет переходит из стадии добровольный в обязательный, так как стоит в критерии оценки информационной открытости по </a:t>
            </a:r>
            <a:r>
              <a:rPr lang="ru-RU" dirty="0" err="1"/>
              <a:t>грантовым</a:t>
            </a:r>
            <a:r>
              <a:rPr lang="ru-RU" dirty="0"/>
              <a:t> конкурсам и соответственно повышает балл по данному критерию.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2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статье 31.1Федерального закона от 12.01.1996 N 7-ФЗ «О некоммерческих организациях», оказание поддержки социально ориентированным некоммерческим организациям осуществляется в следующих формах: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4217" y="1933324"/>
            <a:ext cx="7776518" cy="455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3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отношении налоговых льгот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Амурской области от 3 апреля 2020 г. N 492-ОЗ "Об установлении налоговых ставок по налогу, взимаемому в связи с применением упрощенной системы налогообложения, в зависимости от категорий налогоплательщиков" в редакции от 7 июля 2022 года N 127-ОЗ внесен пункт по становлению налоговой ставки в  1 процент для организаций и индивидуальных предпринимателей, включенных в реестр некоммерческих организаций - исполнителей общественно полезных услуг и (или) в реестр поставщиков социальных услуг Амурской области.";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процент для организаций и индивидуальных предпринимателей, осуществляющих основной вид экономической деятельности в соответствии со следующими кодами Общероссийского классификатора видов экономической деятельности: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79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2023 года введены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пониженные тарифы страховых взносов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условиях это выгодно организациям, которые имеют в штате сотрудников и осуществляет оплату услуг по гражданско-правовым договорам, и тем организациям, которые вносят оплату труда в проектную деятельность. Однако и здесь не все просто, применять пониженные тарифы могут организации выполняющие в соответствии с учредительными документами деятельность в области: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социального обслуживания граждан;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научных исследований и разработок;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образования, здравоохранения, культуры и искусства (деятельность театров, библиотек, музеев и архивов);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массового спорта (за исключением профессионального).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могут использовать пониженные тарифы организации, имеющие ОКВЭД 94.99 (Деятельность прочих общественных организаций, не включенных в другие группировки) и таких СОНКО в регионе много. Но это федеральная мера поддержки, в данном случае, есть смысл помочь СОНКО сменить основной ОКВЭД 94.99 на другой в соответствии с уставной деятельностью.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20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Инфраструктурная форма поддержки СОНКО осуществляется на постоянной основе: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Финансовая поддержка</a:t>
            </a:r>
            <a:r>
              <a:rPr lang="ru-RU" dirty="0"/>
              <a:t> ежегодно поступает от Правительства области, через реализацию нескольких грантовых конкурсов, оператором является Автономная некоммерческая организация «Центр развития гражданских инициатив Амурской области», и три органа исполнительной власти: Министерство культуры и национальной политики области, Министерство образования и науки области, Министерство здравоохранения области в рамках реализации регионального проекта «Формирование системы мотивации граждан к здоровому образу жизни, включая здоровое питание и отказ от вредных привычек». В 2022 году поддержка составила 12,9 миллионов рублей из регионального бюджета и 11 миллионов рублей доведено в качестве софинансирования от Фонда президентских грантов. В 2023 году будет реализовано на поддержку СОНКО через грантовые конкурсы с учетом софинансирования 27,8 млн. рублей. И 8 миллионов через грантовые конкурсы вышеназванных исполнительных органов власти.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4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Имущественная поддержка осуществляется </a:t>
            </a:r>
            <a:r>
              <a:rPr lang="ru-RU" dirty="0"/>
              <a:t>на региональном и муниципальном уровне, и предусматривает предоставление некоммерческим организациям нежилых помещений в аренду на льготных условиях или в безвозмездное пользование.  </a:t>
            </a:r>
            <a:endParaRPr lang="ru-RU" dirty="0" smtClean="0"/>
          </a:p>
          <a:p>
            <a:r>
              <a:rPr lang="ru-RU" dirty="0" smtClean="0"/>
              <a:t>На сайте министерства имущественных отношений Амурской области, есть соответствующий раздел. Также можно обращаться в муниципальные комитеты.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26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Информационная поддержка СОНКО осуществляется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285999"/>
            <a:ext cx="10474411" cy="425484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 </a:t>
            </a:r>
            <a:r>
              <a:rPr lang="ru-RU" dirty="0"/>
              <a:t>счет ведения регионального портала социально ориентированных некоммерческих организаций области www.nko28.ru.  Оператором которого является ресурсный центр поддержки НКО при Общественной палате Амурской области. </a:t>
            </a:r>
          </a:p>
          <a:p>
            <a:r>
              <a:rPr lang="ru-RU" dirty="0"/>
              <a:t>Где оперативно размещается информация о мерах поддержки, грантовых конкурсах, премиях, полезная юридическая информация об изменениях законодательства в сфере НКО, имеются переходы на порталы Управления министерства юстиции РФ по Амурской области и Министерства экономического развития РФ. Сформирован и пополняется каталог НКО области. Также ведется поддержка СОНКО в области подготовки, размещения материалов о деятельности организаций в рамках реализации социальных проектов, ведется взаимодействие со СМИ региона.</a:t>
            </a:r>
          </a:p>
          <a:p>
            <a:r>
              <a:rPr lang="ru-RU" dirty="0"/>
              <a:t>Ресурсный центр поддержки НКО осуществляет консультационную поддержку СОНКО по вопросам социального проектирования, внесения изменений в законодательство, регистрации НКО и внесения изменений в уставные документы, по вопросам соблюдения информационной открытости и продвижения деятельности.</a:t>
            </a:r>
          </a:p>
          <a:p>
            <a:r>
              <a:rPr lang="ru-RU" dirty="0"/>
              <a:t>Также проводится большое количество просветительских семинаров, тренингов, как самостоятельно, так и с участием Правительства области и приглашенных организаций федерального уровня по вопросам развития работы сектора в области оказания социальных услуг, а также включения СОНКО в реестр исполнителей общественно полезных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68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РЕЕСТР СОНКО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 1 января 2022 года вступило в силу постановление Правительства Российской Федерации от 30 июля 2021 года № 1290 «О реестре социально ориентированных некоммерческих организаций» в соответствии с которым формируется реестр социально ориентированных некоммерческих организаций (далее соответственно – постановление № 1290, СОНКО, реестр СОНКО), в который включены СОНКО, ранее вошедшие в реестр № 1 в соответствии с постановлением Правительства Российской Федерации от 23 июня 2020 г. № 906 «О реестре социально ориентированных некоммерческих организаций» и в реестр № 2 в соответствии с постановлением Правительства Российской Федерации от 11 июня 2020 г. № 847 «О реестре некоммерческих организаций, в наибольшей степени пострадавших в условиях ухудшения ситуации в результате распространения новой коронавирусной инфекции». Реестр СОНКО сформирован в целях реализации подпункта 19.6 пункта 1 статьи 265 Налогового кодекса Российской Федерации.</a:t>
            </a:r>
          </a:p>
          <a:p>
            <a:endParaRPr lang="ru-RU" dirty="0"/>
          </a:p>
          <a:p>
            <a:r>
              <a:rPr lang="ru-RU" dirty="0"/>
              <a:t>Минэкономразвития России является органом исполнительной власти, осуществляющим ведение и размещение реестра СОНКО в открытом доступе, а также осуществляющим методическое обеспечение деятельности органов власти и организаций, уполномоченных на предоставление грантов Президента Российской Федерации, по формированию сведений о НКО для включения в реестр СОНКО.</a:t>
            </a:r>
          </a:p>
          <a:p>
            <a:endParaRPr lang="ru-RU" dirty="0"/>
          </a:p>
          <a:p>
            <a:r>
              <a:rPr lang="ru-RU" dirty="0"/>
              <a:t>Реестр СОНКО и обновляется по мере внесения данных федеральными и региональными органами власти, а также организациями, уполномоченными на предоставление грантов Президента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7689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реестр СОНКО включаются некоммерческие организации (НКО), соответствующие одному из следующих критериев: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948247"/>
            <a:ext cx="10334367" cy="449374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по результатам конкурсов, проведенных Фондом-оператором президентских грантов по развитию гражданского общества, Президентским фондом культурных инициатив (далее - организации, уполномоченные на предоставление грантов Президента Российской Федерации) один раз и более в течение 3 лет на дату включения в реестр;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субсидий и грантов в рамках программ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реализуемых федеральными органами исполнительной власти, органами исполнительной власти субъектов Российской Федерации, органами местного самоуправления, один раз и более в течение 3 лет на дату включения в реестр;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 общественно полезных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ИОПУ);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социальных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(ПСУ);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образовательные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на основании лицензии образовательную деятельность в качестве основного вида деятельности в соответствии с целями, ради достижения которых такая организация создана;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благотворительные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зарегистрированные в установленном законодательством Российской Федерации порядке и представившие в Министерство юстиции Российской Федерации сообщение о продолжении деятельности или отчетность в соответствии со статьей 32 Федерального закона "О некоммерческих организациях" за 2 года, предшествующие дате включения в реестр;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имущественной поддержки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предоставленной федеральными органами исполнительной власти, органами исполнительной власти субъектов Российской Федерации, органами местного самоуправления на срок предоставления такой поддержки, но не более чем на 3 года;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НКО, которые соответствуют критерию, утвержденному органом исполнительной власти субъекта Российской Федерации на срок до 3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412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40</TotalTime>
  <Words>1160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Times New Roman</vt:lpstr>
      <vt:lpstr>Crop</vt:lpstr>
      <vt:lpstr>Меры поддержки СОНКО</vt:lpstr>
      <vt:lpstr>Согласно статье 31.1Федерального закона от 12.01.1996 N 7-ФЗ «О некоммерческих организациях», оказание поддержки социально ориентированным некоммерческим организациям осуществляется в следующих формах: </vt:lpstr>
      <vt:lpstr>В отношении налоговых льгот </vt:lpstr>
      <vt:lpstr>С 2023 года введены пониженные тарифы страховых взносов для СОНКО</vt:lpstr>
      <vt:lpstr>Инфраструктурная форма поддержки СОНКО осуществляется на постоянной основе: </vt:lpstr>
      <vt:lpstr>Презентация PowerPoint</vt:lpstr>
      <vt:lpstr>Информационная поддержка СОНКО осуществляется </vt:lpstr>
      <vt:lpstr>РЕЕСТР СОНКО</vt:lpstr>
      <vt:lpstr>В реестр СОНКО включаются некоммерческие организации (НКО), соответствующие одному из следующих критериев: </vt:lpstr>
      <vt:lpstr>Ближайшие планы по развитию системы поддержки: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 СОНКО</dc:title>
  <dc:creator>User</dc:creator>
  <cp:lastModifiedBy>User</cp:lastModifiedBy>
  <cp:revision>4</cp:revision>
  <dcterms:created xsi:type="dcterms:W3CDTF">2023-03-31T05:42:52Z</dcterms:created>
  <dcterms:modified xsi:type="dcterms:W3CDTF">2023-03-31T06:23:43Z</dcterms:modified>
</cp:coreProperties>
</file>